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3" r:id="rId2"/>
    <p:sldId id="262" r:id="rId3"/>
    <p:sldId id="261" r:id="rId4"/>
    <p:sldId id="264" r:id="rId5"/>
    <p:sldId id="265" r:id="rId6"/>
    <p:sldId id="266" r:id="rId7"/>
    <p:sldId id="267" r:id="rId8"/>
    <p:sldId id="268" r:id="rId9"/>
    <p:sldId id="269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7" autoAdjust="0"/>
  </p:normalViewPr>
  <p:slideViewPr>
    <p:cSldViewPr snapToGrid="0">
      <p:cViewPr varScale="1">
        <p:scale>
          <a:sx n="44" d="100"/>
          <a:sy n="44" d="100"/>
        </p:scale>
        <p:origin x="96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B6E09-9C2B-44B7-B717-5B59B8CD4D93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9D412-1998-44AA-9DE0-52A72D66A5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83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515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201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244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endParaRPr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" name="#DevoxxFR"/>
          <p:cNvSpPr txBox="1"/>
          <p:nvPr userDrawn="1"/>
        </p:nvSpPr>
        <p:spPr>
          <a:xfrm>
            <a:off x="13046029" y="13089856"/>
            <a:ext cx="5199864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fr-FR" sz="2400" b="1" dirty="0" smtClean="0">
                <a:latin typeface="Lucida Sans" panose="020B0602030504020204" pitchFamily="34" charset="0"/>
                <a:cs typeface="MV Boli" panose="02000500030200090000" pitchFamily="2" charset="0"/>
              </a:rPr>
              <a:t>@AmelieBenoit33</a:t>
            </a:r>
            <a:r>
              <a:rPr lang="fr-FR" sz="2400" b="1" baseline="0" dirty="0" smtClean="0">
                <a:latin typeface="Lucida Sans" panose="020B0602030504020204" pitchFamily="34" charset="0"/>
                <a:cs typeface="MV Boli" panose="02000500030200090000" pitchFamily="2" charset="0"/>
              </a:rPr>
              <a:t>  &amp;  @</a:t>
            </a:r>
            <a:r>
              <a:rPr lang="fr-FR" sz="2400" b="1" baseline="0" dirty="0" err="1" smtClean="0">
                <a:latin typeface="Lucida Sans" panose="020B0602030504020204" pitchFamily="34" charset="0"/>
                <a:cs typeface="MV Boli" panose="02000500030200090000" pitchFamily="2" charset="0"/>
              </a:rPr>
              <a:t>ane_naiz</a:t>
            </a:r>
            <a:endParaRPr sz="2400" b="1" dirty="0">
              <a:latin typeface="Lucida Sans" panose="020B0602030504020204" pitchFamily="34" charset="0"/>
              <a:cs typeface="MV Boli" panose="02000500030200090000" pitchFamily="2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225214" y="5663207"/>
            <a:ext cx="538288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 smtClean="0">
                <a:solidFill>
                  <a:schemeClr val="bg1"/>
                </a:solidFill>
              </a:rPr>
              <a:t>HANDS-ON LABS</a:t>
            </a: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0010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0" r="21369" b="50256"/>
          <a:stretch/>
        </p:blipFill>
        <p:spPr>
          <a:xfrm>
            <a:off x="3446702" y="529391"/>
            <a:ext cx="19686016" cy="1090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11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95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290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99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51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0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78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3786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</Words>
  <Application>Microsoft Office PowerPoint</Application>
  <PresentationFormat>Personnalisé</PresentationFormat>
  <Paragraphs>1</Paragraphs>
  <Slides>9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Helvetica Light</vt:lpstr>
      <vt:lpstr>Helvetica Neue</vt:lpstr>
      <vt:lpstr>Lucida Sans</vt:lpstr>
      <vt:lpstr>Montserrat-Regular</vt:lpstr>
      <vt:lpstr>MV Boli</vt:lpstr>
      <vt:lpstr>Open Sans</vt:lpstr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Diaz de Tuesta Ane</cp:lastModifiedBy>
  <cp:revision>24</cp:revision>
  <dcterms:modified xsi:type="dcterms:W3CDTF">2018-04-17T12:31:46Z</dcterms:modified>
</cp:coreProperties>
</file>